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8001056" cy="3929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брошь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«Орхидея»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фоама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85728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357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214942" y="1071546"/>
            <a:ext cx="3429024" cy="32861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8. </a:t>
            </a:r>
            <a:r>
              <a:rPr lang="ru-RU" dirty="0" smtClean="0">
                <a:solidFill>
                  <a:schemeClr val="tx1"/>
                </a:solidFill>
              </a:rPr>
              <a:t>Такие манипуляции необходимо провести со всеми лепестками.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450059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15370" cy="42148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857752" y="1571612"/>
            <a:ext cx="3500462" cy="2143140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7.</a:t>
            </a:r>
            <a:r>
              <a:rPr lang="ru-RU" dirty="0" smtClean="0">
                <a:solidFill>
                  <a:schemeClr val="tx1"/>
                </a:solidFill>
              </a:rPr>
              <a:t>Делаем серединку для орхидеи. Нам понадобится шаблон.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857232"/>
            <a:ext cx="3929090" cy="4071966"/>
          </a:xfrm>
          <a:prstGeom prst="rect">
            <a:avLst/>
          </a:prstGeom>
          <a:noFill/>
        </p:spPr>
      </p:pic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857752" y="1571612"/>
            <a:ext cx="3786214" cy="30718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10.  Вырезаем заготовку из </a:t>
            </a:r>
            <a:r>
              <a:rPr lang="ru-RU" dirty="0" err="1" smtClean="0">
                <a:solidFill>
                  <a:schemeClr val="tx1"/>
                </a:solidFill>
              </a:rPr>
              <a:t>фоама</a:t>
            </a:r>
            <a:r>
              <a:rPr lang="ru-RU" dirty="0" smtClean="0">
                <a:solidFill>
                  <a:schemeClr val="tx1"/>
                </a:solidFill>
              </a:rPr>
              <a:t>. Тонируем, согласно задумке.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Где нарисован крестик,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капаем клей</a:t>
            </a:r>
            <a:r>
              <a:rPr lang="ru-RU" dirty="0" smtClean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3786214" cy="3786214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857752" y="1571612"/>
            <a:ext cx="3500462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11 Приклеиваем, как показано на фото.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3835" t="10534" r="12605" b="20997"/>
          <a:stretch>
            <a:fillRect/>
          </a:stretch>
        </p:blipFill>
        <p:spPr bwMode="auto">
          <a:xfrm>
            <a:off x="571472" y="1071546"/>
            <a:ext cx="4429156" cy="3714776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857752" y="1571612"/>
            <a:ext cx="3786214" cy="32147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12. Ещё раз капаем клей на крестик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857652" cy="3786214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857752" y="1571612"/>
            <a:ext cx="3786214" cy="32147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13. Должна получиться такая серединка.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4793" t="19672" r="17817" b="8197"/>
          <a:stretch>
            <a:fillRect/>
          </a:stretch>
        </p:blipFill>
        <p:spPr bwMode="auto">
          <a:xfrm>
            <a:off x="642910" y="1000108"/>
            <a:ext cx="3929090" cy="3929090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000628" y="1571612"/>
            <a:ext cx="3643338" cy="34290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14.Прикладываем к подошве утюга,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 бы кончики немного закрутились и казались более натуральными.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4143404" cy="3929090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000628" y="1571612"/>
            <a:ext cx="3643338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15.Собираем цветок, используя клей. Сначала склеиваем три маленьких лепестка.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4214842" cy="4286280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57818" y="1571612"/>
            <a:ext cx="3286148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16. Затем приклеиваем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два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больших лепестка.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4429156" cy="4000528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57818" y="1571612"/>
            <a:ext cx="3286148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17. В завершение, склеиваем серединку и бусинку.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4643470" cy="4000528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86742" cy="4786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>
                <a:solidFill>
                  <a:srgbClr val="FF0000"/>
                </a:solidFill>
              </a:rPr>
              <a:t>Оборудование и раздаточный материал: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3200" dirty="0" err="1" smtClean="0"/>
              <a:t>фоам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 пастель, </a:t>
            </a:r>
            <a:br>
              <a:rPr lang="ru-RU" sz="3200" dirty="0" smtClean="0"/>
            </a:br>
            <a:r>
              <a:rPr lang="ru-RU" sz="3200" dirty="0" smtClean="0"/>
              <a:t>бусины,</a:t>
            </a:r>
            <a:br>
              <a:rPr lang="ru-RU" sz="3200" dirty="0" smtClean="0"/>
            </a:br>
            <a:r>
              <a:rPr lang="ru-RU" sz="3200" dirty="0" smtClean="0"/>
              <a:t> зубочистки,</a:t>
            </a:r>
            <a:br>
              <a:rPr lang="ru-RU" sz="3200" dirty="0" smtClean="0"/>
            </a:br>
            <a:r>
              <a:rPr lang="ru-RU" sz="3200" dirty="0" smtClean="0"/>
              <a:t> клей «Момент-кристалл» </a:t>
            </a:r>
            <a:br>
              <a:rPr lang="ru-RU" sz="3200" dirty="0" smtClean="0"/>
            </a:br>
            <a:r>
              <a:rPr lang="ru-RU" sz="3200" dirty="0" smtClean="0"/>
              <a:t>или клей-пистолет, </a:t>
            </a:r>
            <a:br>
              <a:rPr lang="ru-RU" sz="3200" dirty="0" smtClean="0"/>
            </a:br>
            <a:r>
              <a:rPr lang="ru-RU" sz="3200" dirty="0" smtClean="0"/>
              <a:t>ножницы,</a:t>
            </a:r>
            <a:br>
              <a:rPr lang="ru-RU" sz="3200" dirty="0" smtClean="0"/>
            </a:br>
            <a:r>
              <a:rPr lang="ru-RU" sz="3200" dirty="0" smtClean="0"/>
              <a:t> линейка,</a:t>
            </a:r>
            <a:br>
              <a:rPr lang="ru-RU" sz="3200" dirty="0" smtClean="0"/>
            </a:br>
            <a:r>
              <a:rPr lang="ru-RU" sz="3200" dirty="0" smtClean="0"/>
              <a:t> утюг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5715008" y="6072206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57818" y="1571612"/>
            <a:ext cx="3286148" cy="36433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18. Цветок готов. Его можно приклеить на </a:t>
            </a:r>
            <a:r>
              <a:rPr lang="ru-RU" b="1" dirty="0" smtClean="0">
                <a:solidFill>
                  <a:srgbClr val="FF0000"/>
                </a:solidFill>
              </a:rPr>
              <a:t>заколку или на булавку, </a:t>
            </a:r>
            <a:r>
              <a:rPr lang="ru-RU" dirty="0" smtClean="0">
                <a:solidFill>
                  <a:schemeClr val="tx1"/>
                </a:solidFill>
              </a:rPr>
              <a:t>используя клей-пистолет.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4786346" cy="4000528"/>
          </a:xfrm>
          <a:prstGeom prst="rect">
            <a:avLst/>
          </a:prstGeom>
          <a:noFill/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928670"/>
            <a:ext cx="4429156" cy="121444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 изготовлению броши «Орхидея» из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фоама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85728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286116" y="2214554"/>
            <a:ext cx="507209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Подготовила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Бирюкова Светлана Викторовна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дополнительного образования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квалификационной  категории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государственного учреждения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дополнительного образования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творчества детей и молодежи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Дзержинского района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руководитель студии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292895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5643570" y="4500570"/>
            <a:ext cx="271464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74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«Чародеи»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6050" y="285728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S6006891 - копия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57256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5786446" y="142852"/>
            <a:ext cx="3000396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555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«Чародеи»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86742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3929090" cy="3429024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72066" y="1643050"/>
            <a:ext cx="3571900" cy="335758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1.Вырезаем заготовки из </a:t>
            </a:r>
            <a:r>
              <a:rPr lang="ru-RU" dirty="0" err="1" smtClean="0">
                <a:solidFill>
                  <a:schemeClr val="tx1"/>
                </a:solidFill>
              </a:rPr>
              <a:t>фоама</a:t>
            </a:r>
            <a:r>
              <a:rPr lang="ru-RU" dirty="0" smtClean="0">
                <a:solidFill>
                  <a:schemeClr val="tx1"/>
                </a:solidFill>
              </a:rPr>
              <a:t> для нашего цветочка: два квадратика 4 </a:t>
            </a:r>
            <a:r>
              <a:rPr lang="ru-RU" dirty="0" err="1" smtClean="0">
                <a:solidFill>
                  <a:schemeClr val="tx1"/>
                </a:solidFill>
              </a:rPr>
              <a:t>х</a:t>
            </a:r>
            <a:r>
              <a:rPr lang="ru-RU" dirty="0" smtClean="0">
                <a:solidFill>
                  <a:schemeClr val="tx1"/>
                </a:solidFill>
              </a:rPr>
              <a:t> 4 см  и три заготовки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х</a:t>
            </a:r>
            <a:r>
              <a:rPr lang="ru-RU" dirty="0" smtClean="0">
                <a:solidFill>
                  <a:schemeClr val="tx1"/>
                </a:solidFill>
              </a:rPr>
              <a:t> 2 см.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14876" y="2000240"/>
            <a:ext cx="3929090" cy="150019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2. Вырезаем лепестки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357298"/>
            <a:ext cx="3838596" cy="3143272"/>
          </a:xfrm>
          <a:prstGeom prst="rect">
            <a:avLst/>
          </a:prstGeom>
          <a:noFill/>
        </p:spPr>
      </p:pic>
      <p:sp>
        <p:nvSpPr>
          <p:cNvPr id="10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4643470" cy="40005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28625" y="85725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4857752" y="2214554"/>
            <a:ext cx="3929090" cy="171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spcBef>
                <a:spcPct val="20000"/>
              </a:spcBef>
            </a:pPr>
            <a:r>
              <a:rPr lang="ru-RU" sz="14400" dirty="0" smtClean="0"/>
              <a:t>3. Тонируем</a:t>
            </a:r>
          </a:p>
          <a:p>
            <a:pPr algn="ctr">
              <a:spcBef>
                <a:spcPct val="20000"/>
              </a:spcBef>
            </a:pPr>
            <a:r>
              <a:rPr lang="ru-RU" sz="14400" dirty="0" smtClean="0"/>
              <a:t> лепестки </a:t>
            </a:r>
          </a:p>
          <a:p>
            <a:pPr algn="ctr">
              <a:spcBef>
                <a:spcPct val="20000"/>
              </a:spcBef>
            </a:pPr>
            <a:r>
              <a:rPr lang="ru-RU" sz="14400" dirty="0" smtClean="0"/>
              <a:t> пастелью.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41434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86314" y="1500174"/>
            <a:ext cx="3843342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4. Прикладываем  наш лепесток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на гофрированную бумагу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929090" cy="3429024"/>
          </a:xfrm>
          <a:prstGeom prst="rect">
            <a:avLst/>
          </a:prstGeom>
          <a:noFill/>
        </p:spPr>
      </p:pic>
      <p:sp>
        <p:nvSpPr>
          <p:cNvPr id="11" name="WordArt 1"/>
          <p:cNvSpPr>
            <a:spLocks noChangeArrowheads="1" noChangeShapeType="1" noTextEdit="1"/>
          </p:cNvSpPr>
          <p:nvPr/>
        </p:nvSpPr>
        <p:spPr bwMode="auto">
          <a:xfrm>
            <a:off x="5715008" y="5929330"/>
            <a:ext cx="2971179" cy="497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37479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чародеи</a:t>
            </a:r>
            <a:endParaRPr lang="ru-RU" sz="60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0374796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857752" y="1571612"/>
            <a:ext cx="3500462" cy="214314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5. Накрываем   </a:t>
            </a:r>
            <a:r>
              <a:rPr lang="ru-RU" sz="3600" dirty="0" err="1" smtClean="0">
                <a:solidFill>
                  <a:schemeClr val="tx1"/>
                </a:solidFill>
              </a:rPr>
              <a:t>гофрой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сверху</a:t>
            </a:r>
          </a:p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4357718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429124" y="1643050"/>
            <a:ext cx="4071966" cy="28575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6</a:t>
            </a:r>
            <a:r>
              <a:rPr lang="ru-RU" sz="3600" dirty="0" smtClean="0"/>
              <a:t>.</a:t>
            </a:r>
            <a:r>
              <a:rPr lang="ru-RU" sz="3600" dirty="0" smtClean="0">
                <a:solidFill>
                  <a:schemeClr val="tx1"/>
                </a:solidFill>
              </a:rPr>
              <a:t>Прикладываем к теплому  утюгу и быстро скручиваем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357190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00562" y="1571612"/>
            <a:ext cx="3857652" cy="214314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7. </a:t>
            </a:r>
            <a:r>
              <a:rPr lang="ru-RU" dirty="0" smtClean="0">
                <a:solidFill>
                  <a:schemeClr val="tx1"/>
                </a:solidFill>
              </a:rPr>
              <a:t>Затем раскручиваем и придаем нужную форму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923" t="9091" r="16923" b="16364"/>
          <a:stretch>
            <a:fillRect/>
          </a:stretch>
        </p:blipFill>
        <p:spPr bwMode="auto">
          <a:xfrm>
            <a:off x="642910" y="1071546"/>
            <a:ext cx="364333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268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брошь «Орхидея» из фоама </vt:lpstr>
      <vt:lpstr>   Оборудование и раздаточный материал: фоам,  пастель,  бусины,  зубочистки,  клей «Момент-кристалл»  или клей-пистолет,  ножницы,  линейка,  утюг  </vt:lpstr>
      <vt:lpstr>    </vt:lpstr>
      <vt:lpstr>                           </vt:lpstr>
      <vt:lpstr> </vt:lpstr>
      <vt:lpstr>      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  </vt:lpstr>
      <vt:lpstr>                                         Подготовила  Бирюкова Светлана Викторовна,         педагог дополнительного образования         первой квалификационной  категории              государственного учреждения                дополнительного образования         «Центр творчества детей и молодежи                  Дзержинского района»,          руководитель студии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DNA7 X64</cp:lastModifiedBy>
  <cp:revision>50</cp:revision>
  <dcterms:created xsi:type="dcterms:W3CDTF">2013-10-31T10:14:44Z</dcterms:created>
  <dcterms:modified xsi:type="dcterms:W3CDTF">2016-04-27T09:52:40Z</dcterms:modified>
</cp:coreProperties>
</file>